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Dela Gothic One"/>
      <p:regular r:id="rId14"/>
    </p:embeddedFont>
    <p:embeddedFont>
      <p:font typeface="Dela Gothic One"/>
      <p:regular r:id="rId15"/>
    </p:embeddedFont>
    <p:embeddedFont>
      <p:font typeface="DM Sans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58352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Smart City Simulation for Emergency Resource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23410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Tayyab Shajehan (2023317) 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82453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Mian Moiz Ud Din (2023315)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912626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Why We Chose This Project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367129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Smart City Relevance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concept of smart cities is becoming increasingly important in urban planning. This project addresses key problems related to urban mobility, resource allocation, and emergency management.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664625"/>
            <a:ext cx="34817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Efficient Pathfinding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237434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Pathfinding is used in various real-world systems, including GPS navigation, robotics, gaming, logistics, and autonomous vehicles. This project utilizes efficient pathfinding algorithms, such as Dijkstra's, for real-world applications.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5639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How We Executed Our Code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65045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1422" y="3723084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650456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Pathfinding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4492823"/>
            <a:ext cx="3001447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calculates the shortest paths between locations using Dijkstra's algorithm, ensuring the fastest response to emergencies.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365045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81193" y="3723084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3650456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Dynamic Traffic Adjustments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4492823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project incorporates a traffic management system that dynamically adjusts travel times based on real-time traffic conditions.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05288"/>
            <a:ext cx="743664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Graph Representation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69498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01422" y="3767614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462326" y="3694986"/>
            <a:ext cx="352282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Graph Representation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462326" y="4537353"/>
            <a:ext cx="35228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utilized an adjacency list to represent the city's network, enabling efficient pathfinding calculations.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201722" y="369498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02568" y="3767614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05738" y="3694986"/>
            <a:ext cx="297977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Undirected Graph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05738" y="4181118"/>
            <a:ext cx="352282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graph is undirected, representing bidirectional routes between locations within the city.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9645134" y="369498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38122" y="3767614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49151" y="36949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49151" y="4181118"/>
            <a:ext cx="35228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File handling, linked lists, and vectors were employed for efficient storage and manipulation of graph data.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9709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Graph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5772" y="2643068"/>
            <a:ext cx="9898737" cy="4089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55915"/>
            <a:ext cx="630102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Objectives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1801892"/>
            <a:ext cx="3034665" cy="18754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3948113"/>
            <a:ext cx="3034665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Efficient Emergency Management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146715"/>
            <a:ext cx="3034665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aims to efficiently manage resources by identifying the nearest available facilities for various emergency types (medical, fire, and crime) in the shortest possible time.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896" y="1801892"/>
            <a:ext cx="3034784" cy="18755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17896" y="3948232"/>
            <a:ext cx="30347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Dynamic Task Prioritization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17896" y="4790599"/>
            <a:ext cx="3034784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Tasks will be prioritized using a dynamic binary search tree (BST) that manages different levels of urgency. This enables real-time prioritization of emergency responses.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601" y="1801892"/>
            <a:ext cx="3034784" cy="187559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77601" y="3948232"/>
            <a:ext cx="30347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Pathfinding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77601" y="4790599"/>
            <a:ext cx="3034784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will calculate the shortest paths between various locations (e.g., hospitals, police stations, fire stations) using Dijkstra's algorithm, ensuring the fastest response to emergencies.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7307" y="1801892"/>
            <a:ext cx="3034784" cy="187559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7307" y="3948232"/>
            <a:ext cx="30347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Dynamic Traffic Adjustments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7307" y="4790599"/>
            <a:ext cx="3034784" cy="2773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project will incorporate a traffic management system that dynamically adjusts travel times based on real-time traffic conditions, enhancing the responsiveness of emergency services.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4103" y="525780"/>
            <a:ext cx="5248632" cy="627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Directions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103" y="1439466"/>
            <a:ext cx="476964" cy="4769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54103" y="2107168"/>
            <a:ext cx="333041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Traffic Data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54103" y="2535436"/>
            <a:ext cx="7808595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 real-time traffic data from external sources, making the simulation more realistic and responsive to live events.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103" y="3718322"/>
            <a:ext cx="476964" cy="4769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54103" y="4386024"/>
            <a:ext cx="395882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Emergency Data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54103" y="4814292"/>
            <a:ext cx="7808595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Introduce data from emergency services that dynamically updates the resource management system, adjusting to real-world emergencies.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103" y="5997178"/>
            <a:ext cx="476964" cy="4769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54103" y="6664881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A\* Algorithm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54103" y="7093148"/>
            <a:ext cx="7808595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 the A\* algorithm for more efficient pathfinding, combining the best aspects of Dijkstra's algorithm and heuristics.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2024-12-18T04:49:47Z</dcterms:created>
  <dcterms:modified xsi:type="dcterms:W3CDTF">2024-12-18T04:49:47Z</dcterms:modified>
</cp:coreProperties>
</file>